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3"/>
  </p:notesMasterIdLst>
  <p:sldIdLst>
    <p:sldId id="260" r:id="rId2"/>
  </p:sldIdLst>
  <p:sldSz cx="30275213" cy="4280376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962">
          <p15:clr>
            <a:srgbClr val="A4A3A4"/>
          </p15:clr>
        </p15:guide>
        <p15:guide id="2" pos="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 d="100"/>
          <a:sy n="20" d="100"/>
        </p:scale>
        <p:origin x="2826" y="60"/>
      </p:cViewPr>
      <p:guideLst>
        <p:guide orient="horz" pos="26962"/>
        <p:guide pos="139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a:ea typeface="ＭＳ Ｐゴシック" charset="-128"/>
                <a:cs typeface="ＭＳ Ｐゴシック" charset="-128"/>
              </a:defRPr>
            </a:lvl1pPr>
          </a:lstStyle>
          <a:p>
            <a:pPr>
              <a:defRPr/>
            </a:pPr>
            <a:endParaRPr lang="de-DE"/>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a:ea typeface="ＭＳ Ｐゴシック" charset="-128"/>
                <a:cs typeface="ＭＳ Ｐゴシック" charset="-128"/>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a:ea typeface="ＭＳ Ｐゴシック" charset="-128"/>
                <a:cs typeface="ＭＳ Ｐゴシック" charset="-128"/>
              </a:defRPr>
            </a:lvl1pPr>
          </a:lstStyle>
          <a:p>
            <a:pPr>
              <a:defRPr/>
            </a:pPr>
            <a:endParaRPr lang="de-DE"/>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pPr>
              <a:defRPr/>
            </a:pPr>
            <a:fld id="{5FF56EEA-0DB6-4B13-B194-28C3C997F082}" type="slidenum">
              <a:rPr lang="de-DE" altLang="de-DE"/>
              <a:pPr>
                <a:defRPr/>
              </a:pPr>
              <a:t>‹Nr.›</a:t>
            </a:fld>
            <a:endParaRPr lang="de-DE" altLang="de-DE"/>
          </a:p>
        </p:txBody>
      </p:sp>
    </p:spTree>
    <p:extLst>
      <p:ext uri="{BB962C8B-B14F-4D97-AF65-F5344CB8AC3E}">
        <p14:creationId xmlns:p14="http://schemas.microsoft.com/office/powerpoint/2010/main" val="2761536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D2C2D9-8002-44AE-811F-74473ADA99F4}" type="slidenum">
              <a:rPr lang="de-DE" altLang="de-DE" sz="1200" smtClean="0">
                <a:latin typeface="Calibri" panose="020F0502020204030204" pitchFamily="34" charset="0"/>
              </a:rPr>
              <a:pPr/>
              <a:t>1</a:t>
            </a:fld>
            <a:endParaRPr lang="de-DE" altLang="de-DE" sz="1200" smtClean="0">
              <a:latin typeface="Calibri" panose="020F050202020403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9374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006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757863"/>
            <a:ext cx="302656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027" name="Picture 13" descr="DZHK_Logo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1813" y="1589088"/>
            <a:ext cx="126333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5" descr="DZHK_Fuß_Herz_841x133_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8039675"/>
            <a:ext cx="3028791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Lst>
  <p:txStyles>
    <p:titleStyle>
      <a:lvl1pPr algn="l" defTabSz="4175125" rtl="0" eaLnBrk="0" fontAlgn="base" hangingPunct="0">
        <a:spcBef>
          <a:spcPct val="0"/>
        </a:spcBef>
        <a:spcAft>
          <a:spcPct val="0"/>
        </a:spcAft>
        <a:defRPr sz="11000">
          <a:solidFill>
            <a:schemeClr val="tx1"/>
          </a:solidFill>
          <a:latin typeface="+mj-lt"/>
          <a:ea typeface="ＭＳ Ｐゴシック" charset="-128"/>
          <a:cs typeface="ＭＳ Ｐゴシック" charset="-128"/>
        </a:defRPr>
      </a:lvl1pPr>
      <a:lvl2pPr algn="l" defTabSz="4175125" rtl="0" eaLnBrk="0" fontAlgn="base" hangingPunct="0">
        <a:spcBef>
          <a:spcPct val="0"/>
        </a:spcBef>
        <a:spcAft>
          <a:spcPct val="0"/>
        </a:spcAft>
        <a:defRPr sz="11000">
          <a:solidFill>
            <a:schemeClr val="tx1"/>
          </a:solidFill>
          <a:latin typeface="Arial" charset="0"/>
          <a:ea typeface="ＭＳ Ｐゴシック" charset="-128"/>
          <a:cs typeface="ＭＳ Ｐゴシック" charset="-128"/>
        </a:defRPr>
      </a:lvl2pPr>
      <a:lvl3pPr algn="l" defTabSz="4175125" rtl="0" eaLnBrk="0" fontAlgn="base" hangingPunct="0">
        <a:spcBef>
          <a:spcPct val="0"/>
        </a:spcBef>
        <a:spcAft>
          <a:spcPct val="0"/>
        </a:spcAft>
        <a:defRPr sz="11000">
          <a:solidFill>
            <a:schemeClr val="tx1"/>
          </a:solidFill>
          <a:latin typeface="Arial" charset="0"/>
          <a:ea typeface="ＭＳ Ｐゴシック" charset="-128"/>
          <a:cs typeface="ＭＳ Ｐゴシック" charset="-128"/>
        </a:defRPr>
      </a:lvl3pPr>
      <a:lvl4pPr algn="l" defTabSz="4175125" rtl="0" eaLnBrk="0" fontAlgn="base" hangingPunct="0">
        <a:spcBef>
          <a:spcPct val="0"/>
        </a:spcBef>
        <a:spcAft>
          <a:spcPct val="0"/>
        </a:spcAft>
        <a:defRPr sz="11000">
          <a:solidFill>
            <a:schemeClr val="tx1"/>
          </a:solidFill>
          <a:latin typeface="Arial" charset="0"/>
          <a:ea typeface="ＭＳ Ｐゴシック" charset="-128"/>
          <a:cs typeface="ＭＳ Ｐゴシック" charset="-128"/>
        </a:defRPr>
      </a:lvl4pPr>
      <a:lvl5pPr algn="l" defTabSz="4175125" rtl="0" eaLnBrk="0" fontAlgn="base" hangingPunct="0">
        <a:spcBef>
          <a:spcPct val="0"/>
        </a:spcBef>
        <a:spcAft>
          <a:spcPct val="0"/>
        </a:spcAft>
        <a:defRPr sz="11000">
          <a:solidFill>
            <a:schemeClr val="tx1"/>
          </a:solidFill>
          <a:latin typeface="Arial" charset="0"/>
          <a:ea typeface="ＭＳ Ｐゴシック" charset="-128"/>
          <a:cs typeface="ＭＳ Ｐゴシック" charset="-128"/>
        </a:defRPr>
      </a:lvl5pPr>
      <a:lvl6pPr marL="457200" algn="l" defTabSz="4175125" rtl="0" fontAlgn="base">
        <a:spcBef>
          <a:spcPct val="0"/>
        </a:spcBef>
        <a:spcAft>
          <a:spcPct val="0"/>
        </a:spcAft>
        <a:defRPr sz="11000">
          <a:solidFill>
            <a:schemeClr val="tx1"/>
          </a:solidFill>
          <a:latin typeface="Arial" charset="0"/>
        </a:defRPr>
      </a:lvl6pPr>
      <a:lvl7pPr marL="914400" algn="l" defTabSz="4175125" rtl="0" fontAlgn="base">
        <a:spcBef>
          <a:spcPct val="0"/>
        </a:spcBef>
        <a:spcAft>
          <a:spcPct val="0"/>
        </a:spcAft>
        <a:defRPr sz="11000">
          <a:solidFill>
            <a:schemeClr val="tx1"/>
          </a:solidFill>
          <a:latin typeface="Arial" charset="0"/>
        </a:defRPr>
      </a:lvl7pPr>
      <a:lvl8pPr marL="1371600" algn="l" defTabSz="4175125" rtl="0" fontAlgn="base">
        <a:spcBef>
          <a:spcPct val="0"/>
        </a:spcBef>
        <a:spcAft>
          <a:spcPct val="0"/>
        </a:spcAft>
        <a:defRPr sz="11000">
          <a:solidFill>
            <a:schemeClr val="tx1"/>
          </a:solidFill>
          <a:latin typeface="Arial" charset="0"/>
        </a:defRPr>
      </a:lvl8pPr>
      <a:lvl9pPr marL="1828800" algn="l" defTabSz="4175125" rtl="0" fontAlgn="base">
        <a:spcBef>
          <a:spcPct val="0"/>
        </a:spcBef>
        <a:spcAft>
          <a:spcPct val="0"/>
        </a:spcAft>
        <a:defRPr sz="11000">
          <a:solidFill>
            <a:schemeClr val="tx1"/>
          </a:solidFill>
          <a:latin typeface="Arial" charset="0"/>
        </a:defRPr>
      </a:lvl9pPr>
    </p:titleStyle>
    <p:bodyStyle>
      <a:lvl1pPr marL="342900" indent="-342900" algn="l" defTabSz="4175125" rtl="0" eaLnBrk="0" fontAlgn="base" hangingPunct="0">
        <a:spcBef>
          <a:spcPct val="20000"/>
        </a:spcBef>
        <a:spcAft>
          <a:spcPct val="0"/>
        </a:spcAft>
        <a:defRPr sz="9100">
          <a:solidFill>
            <a:schemeClr val="tx1"/>
          </a:solidFill>
          <a:latin typeface="+mn-lt"/>
          <a:ea typeface="ＭＳ Ｐゴシック" charset="-128"/>
          <a:cs typeface="ＭＳ Ｐゴシック" charset="-128"/>
        </a:defRPr>
      </a:lvl1pPr>
      <a:lvl2pPr marL="1725613" indent="-855663" algn="l" defTabSz="4175125" rtl="0" eaLnBrk="0" fontAlgn="base" hangingPunct="0">
        <a:spcBef>
          <a:spcPct val="20000"/>
        </a:spcBef>
        <a:spcAft>
          <a:spcPct val="0"/>
        </a:spcAft>
        <a:buChar char="•"/>
        <a:defRPr sz="9100">
          <a:solidFill>
            <a:schemeClr val="tx1"/>
          </a:solidFill>
          <a:latin typeface="+mn-lt"/>
          <a:ea typeface="ＭＳ Ｐゴシック" charset="-128"/>
        </a:defRPr>
      </a:lvl2pPr>
      <a:lvl3pPr marL="3400425" indent="-804863" algn="l" defTabSz="4175125" rtl="0" eaLnBrk="0" fontAlgn="base" hangingPunct="0">
        <a:spcBef>
          <a:spcPct val="20000"/>
        </a:spcBef>
        <a:spcAft>
          <a:spcPct val="0"/>
        </a:spcAft>
        <a:buChar char="-"/>
        <a:defRPr sz="7300">
          <a:solidFill>
            <a:schemeClr val="tx1"/>
          </a:solidFill>
          <a:latin typeface="+mn-lt"/>
          <a:ea typeface="ＭＳ Ｐゴシック" charset="-128"/>
        </a:defRPr>
      </a:lvl3pPr>
      <a:lvl4pPr marL="5313363" indent="-1042988" algn="l" defTabSz="4175125" rtl="0" eaLnBrk="0" fontAlgn="base" hangingPunct="0">
        <a:spcBef>
          <a:spcPct val="20000"/>
        </a:spcBef>
        <a:spcAft>
          <a:spcPct val="0"/>
        </a:spcAft>
        <a:buChar char="–"/>
        <a:defRPr sz="8200">
          <a:solidFill>
            <a:schemeClr val="tx1"/>
          </a:solidFill>
          <a:latin typeface="+mn-lt"/>
          <a:ea typeface="ＭＳ Ｐゴシック" charset="-128"/>
        </a:defRPr>
      </a:lvl4pPr>
      <a:lvl5pPr marL="7227888" indent="-1044575" algn="l" defTabSz="4175125" rtl="0" eaLnBrk="0" fontAlgn="base" hangingPunct="0">
        <a:spcBef>
          <a:spcPct val="20000"/>
        </a:spcBef>
        <a:spcAft>
          <a:spcPct val="0"/>
        </a:spcAft>
        <a:defRPr sz="7300">
          <a:solidFill>
            <a:schemeClr val="tx1"/>
          </a:solidFill>
          <a:latin typeface="+mn-lt"/>
          <a:ea typeface="ＭＳ Ｐゴシック" charset="-128"/>
        </a:defRPr>
      </a:lvl5pPr>
      <a:lvl6pPr marL="7685088" indent="-1044575" algn="l" defTabSz="4175125" rtl="0" fontAlgn="base">
        <a:spcBef>
          <a:spcPct val="20000"/>
        </a:spcBef>
        <a:spcAft>
          <a:spcPct val="0"/>
        </a:spcAft>
        <a:defRPr sz="7300">
          <a:solidFill>
            <a:schemeClr val="tx1"/>
          </a:solidFill>
          <a:latin typeface="+mn-lt"/>
          <a:ea typeface="ＭＳ Ｐゴシック" charset="-128"/>
        </a:defRPr>
      </a:lvl6pPr>
      <a:lvl7pPr marL="8142288" indent="-1044575" algn="l" defTabSz="4175125" rtl="0" fontAlgn="base">
        <a:spcBef>
          <a:spcPct val="20000"/>
        </a:spcBef>
        <a:spcAft>
          <a:spcPct val="0"/>
        </a:spcAft>
        <a:defRPr sz="7300">
          <a:solidFill>
            <a:schemeClr val="tx1"/>
          </a:solidFill>
          <a:latin typeface="+mn-lt"/>
          <a:ea typeface="ＭＳ Ｐゴシック" charset="-128"/>
        </a:defRPr>
      </a:lvl7pPr>
      <a:lvl8pPr marL="8599488" indent="-1044575" algn="l" defTabSz="4175125" rtl="0" fontAlgn="base">
        <a:spcBef>
          <a:spcPct val="20000"/>
        </a:spcBef>
        <a:spcAft>
          <a:spcPct val="0"/>
        </a:spcAft>
        <a:defRPr sz="7300">
          <a:solidFill>
            <a:schemeClr val="tx1"/>
          </a:solidFill>
          <a:latin typeface="+mn-lt"/>
          <a:ea typeface="ＭＳ Ｐゴシック" charset="-128"/>
        </a:defRPr>
      </a:lvl8pPr>
      <a:lvl9pPr marL="9056688" indent="-1044575" algn="l" defTabSz="4175125" rtl="0" fontAlgn="base">
        <a:spcBef>
          <a:spcPct val="20000"/>
        </a:spcBef>
        <a:spcAft>
          <a:spcPct val="0"/>
        </a:spcAft>
        <a:defRPr sz="73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nvSpPr>
        <p:spPr bwMode="auto">
          <a:xfrm>
            <a:off x="2209800" y="7227888"/>
            <a:ext cx="25728613" cy="1525587"/>
          </a:xfrm>
          <a:prstGeom prst="rect">
            <a:avLst/>
          </a:prstGeom>
          <a:noFill/>
          <a:ln w="9525">
            <a:noFill/>
            <a:miter lim="800000"/>
            <a:headEnd/>
            <a:tailEnd/>
          </a:ln>
        </p:spPr>
        <p:txBody>
          <a:bodyPr/>
          <a:lstStyle/>
          <a:p>
            <a:pPr>
              <a:defRPr/>
            </a:pPr>
            <a:r>
              <a:rPr lang="de-DE" sz="8800" cap="all">
                <a:solidFill>
                  <a:schemeClr val="accent1"/>
                </a:solidFill>
                <a:latin typeface="Calibri"/>
                <a:ea typeface="ＭＳ Ｐゴシック" charset="-128"/>
                <a:cs typeface="Calibri"/>
              </a:rPr>
              <a:t>Headline Calibri 88 punkt Versalien rot</a:t>
            </a:r>
          </a:p>
        </p:txBody>
      </p:sp>
      <p:sp>
        <p:nvSpPr>
          <p:cNvPr id="3075" name="Rectangle 3"/>
          <p:cNvSpPr>
            <a:spLocks noGrp="1" noChangeArrowheads="1"/>
          </p:cNvSpPr>
          <p:nvPr/>
        </p:nvSpPr>
        <p:spPr bwMode="auto">
          <a:xfrm>
            <a:off x="2209800" y="11571288"/>
            <a:ext cx="12622213" cy="116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4700"/>
              </a:lnSpc>
              <a:spcAft>
                <a:spcPts val="1200"/>
              </a:spcAft>
            </a:pPr>
            <a:r>
              <a:rPr lang="de-DE" altLang="de-DE" sz="4000" b="1">
                <a:latin typeface="Calibri" panose="020F0502020204030204" pitchFamily="34" charset="0"/>
              </a:rPr>
              <a:t>Zwischentitel Calibri 40 Punkt auf 47 Punkt Abstand fett </a:t>
            </a:r>
            <a:br>
              <a:rPr lang="de-DE" altLang="de-DE" sz="4000" b="1">
                <a:latin typeface="Calibri" panose="020F0502020204030204" pitchFamily="34" charset="0"/>
              </a:rPr>
            </a:br>
            <a:r>
              <a:rPr lang="de-DE" altLang="de-DE" sz="4000" b="1">
                <a:latin typeface="Calibri" panose="020F0502020204030204" pitchFamily="34" charset="0"/>
              </a:rPr>
              <a:t>90 % Schwarz oder dunkelgrau</a:t>
            </a:r>
            <a:endParaRPr lang="de-DE" altLang="de-DE" sz="4000">
              <a:latin typeface="Calibri" panose="020F0502020204030204" pitchFamily="34" charset="0"/>
            </a:endParaRPr>
          </a:p>
          <a:p>
            <a:pPr>
              <a:lnSpc>
                <a:spcPts val="4700"/>
              </a:lnSpc>
              <a:spcAft>
                <a:spcPts val="1200"/>
              </a:spcAft>
            </a:pPr>
            <a:r>
              <a:rPr lang="de-DE" altLang="de-DE" sz="4000">
                <a:solidFill>
                  <a:srgbClr val="1F1F1F"/>
                </a:solidFill>
                <a:latin typeface="Calibri" panose="020F0502020204030204" pitchFamily="34" charset="0"/>
              </a:rPr>
              <a:t>Fließtext Calibri 40 Punkt auf 47 Punkt Abstand schwarz linksbündig gemischt corion por aliquiscid min cuptati aspitius sustrum dis porepero ma volorec eperspictur, volorem vellum sum facesti occum faccEvenihitio.</a:t>
            </a:r>
          </a:p>
          <a:p>
            <a:pPr>
              <a:lnSpc>
                <a:spcPts val="4700"/>
              </a:lnSpc>
              <a:spcAft>
                <a:spcPts val="1200"/>
              </a:spcAft>
            </a:pPr>
            <a:endParaRPr lang="de-DE" altLang="de-DE" sz="4000">
              <a:solidFill>
                <a:srgbClr val="1F1F1F"/>
              </a:solidFill>
              <a:latin typeface="Calibri" panose="020F0502020204030204" pitchFamily="34" charset="0"/>
            </a:endParaRPr>
          </a:p>
          <a:p>
            <a:pPr>
              <a:lnSpc>
                <a:spcPts val="4700"/>
              </a:lnSpc>
              <a:spcAft>
                <a:spcPts val="1200"/>
              </a:spcAft>
            </a:pPr>
            <a:r>
              <a:rPr lang="de-DE" altLang="de-DE" sz="4000">
                <a:solidFill>
                  <a:schemeClr val="accent1"/>
                </a:solidFill>
                <a:latin typeface="Calibri" panose="020F0502020204030204" pitchFamily="34" charset="0"/>
              </a:rPr>
              <a:t>▶</a:t>
            </a:r>
            <a:r>
              <a:rPr lang="de-DE" altLang="de-DE" sz="4000">
                <a:solidFill>
                  <a:srgbClr val="1F1F1F"/>
                </a:solidFill>
                <a:latin typeface="Calibri" panose="020F0502020204030204" pitchFamily="34" charset="0"/>
              </a:rPr>
              <a:t>	pernatiis nonsedit, tem dolesto eossi corestrupta cum 	volo corion por aliquiscid min cuptati aspitius sustrum</a:t>
            </a:r>
          </a:p>
          <a:p>
            <a:pPr>
              <a:lnSpc>
                <a:spcPts val="4700"/>
              </a:lnSpc>
              <a:spcAft>
                <a:spcPts val="1200"/>
              </a:spcAft>
            </a:pPr>
            <a:r>
              <a:rPr lang="de-DE" altLang="de-DE" sz="4000">
                <a:solidFill>
                  <a:schemeClr val="accent1"/>
                </a:solidFill>
                <a:latin typeface="Calibri" panose="020F0502020204030204" pitchFamily="34" charset="0"/>
              </a:rPr>
              <a:t>▶</a:t>
            </a:r>
            <a:r>
              <a:rPr lang="de-DE" altLang="de-DE" sz="4000">
                <a:solidFill>
                  <a:srgbClr val="1F1F1F"/>
                </a:solidFill>
                <a:latin typeface="Calibri" panose="020F0502020204030204" pitchFamily="34" charset="0"/>
              </a:rPr>
              <a:t>	dis psoluptamus et ommolup tasperspero es re, eume </a:t>
            </a:r>
          </a:p>
          <a:p>
            <a:pPr>
              <a:lnSpc>
                <a:spcPts val="4700"/>
              </a:lnSpc>
              <a:spcAft>
                <a:spcPts val="1200"/>
              </a:spcAft>
            </a:pPr>
            <a:r>
              <a:rPr lang="de-DE" altLang="de-DE" sz="4000">
                <a:solidFill>
                  <a:schemeClr val="accent1"/>
                </a:solidFill>
                <a:latin typeface="Calibri" panose="020F0502020204030204" pitchFamily="34" charset="0"/>
              </a:rPr>
              <a:t>▶</a:t>
            </a:r>
            <a:r>
              <a:rPr lang="de-DE" altLang="de-DE" sz="4000">
                <a:solidFill>
                  <a:srgbClr val="1F1F1F"/>
                </a:solidFill>
                <a:latin typeface="Calibri" panose="020F0502020204030204" pitchFamily="34" charset="0"/>
              </a:rPr>
              <a:t>	evellore pa aliquis.si coruptatur, officicid min cuptati </a:t>
            </a:r>
          </a:p>
          <a:p>
            <a:pPr>
              <a:lnSpc>
                <a:spcPts val="4700"/>
              </a:lnSpc>
              <a:spcAft>
                <a:spcPts val="1200"/>
              </a:spcAft>
            </a:pPr>
            <a:r>
              <a:rPr lang="de-DE" altLang="de-DE" sz="4000">
                <a:solidFill>
                  <a:schemeClr val="accent1"/>
                </a:solidFill>
                <a:latin typeface="Calibri" panose="020F0502020204030204" pitchFamily="34" charset="0"/>
              </a:rPr>
              <a:t>▶</a:t>
            </a:r>
            <a:r>
              <a:rPr lang="de-DE" altLang="de-DE" sz="4000">
                <a:solidFill>
                  <a:srgbClr val="1F1F1F"/>
                </a:solidFill>
                <a:latin typeface="Calibri" panose="020F0502020204030204" pitchFamily="34" charset="0"/>
              </a:rPr>
              <a:t>	volorem vellum summa volorec eperspictur facesti.</a:t>
            </a:r>
          </a:p>
          <a:p>
            <a:pPr>
              <a:lnSpc>
                <a:spcPts val="4700"/>
              </a:lnSpc>
              <a:spcAft>
                <a:spcPts val="1200"/>
              </a:spcAft>
            </a:pPr>
            <a:endParaRPr lang="de-DE" altLang="de-DE" sz="4000">
              <a:solidFill>
                <a:srgbClr val="1F1F1F"/>
              </a:solidFill>
              <a:latin typeface="Calibri" panose="020F0502020204030204" pitchFamily="34" charset="0"/>
            </a:endParaRPr>
          </a:p>
          <a:p>
            <a:pPr>
              <a:lnSpc>
                <a:spcPts val="4700"/>
              </a:lnSpc>
              <a:spcAft>
                <a:spcPts val="1200"/>
              </a:spcAft>
            </a:pPr>
            <a:r>
              <a:rPr lang="de-DE" altLang="de-DE" sz="4000">
                <a:solidFill>
                  <a:srgbClr val="1F1F1F"/>
                </a:solidFill>
                <a:latin typeface="Calibri" panose="020F0502020204030204" pitchFamily="34" charset="0"/>
              </a:rPr>
              <a:t>Fließtext Calibri 40 Punkt auf 47 Punkt Abstand schwarz linksbündig gemischt corion por aliquiscid min cuptati aspitius sustrum dis porepero ma volorec eperspictur, volorem vellum sum facesti occum faccEvenihitio.</a:t>
            </a:r>
          </a:p>
          <a:p>
            <a:pPr>
              <a:lnSpc>
                <a:spcPts val="4700"/>
              </a:lnSpc>
              <a:spcAft>
                <a:spcPts val="1200"/>
              </a:spcAft>
            </a:pPr>
            <a:endParaRPr lang="de-DE" altLang="de-DE" sz="4100">
              <a:latin typeface="Calibri" panose="020F0502020204030204" pitchFamily="34" charset="0"/>
            </a:endParaRPr>
          </a:p>
        </p:txBody>
      </p:sp>
      <p:sp>
        <p:nvSpPr>
          <p:cNvPr id="3076" name="Rectangle 4"/>
          <p:cNvSpPr>
            <a:spLocks noGrp="1" noChangeArrowheads="1"/>
          </p:cNvSpPr>
          <p:nvPr/>
        </p:nvSpPr>
        <p:spPr bwMode="auto">
          <a:xfrm>
            <a:off x="15594013" y="26735088"/>
            <a:ext cx="13315950" cy="96012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0000" tIns="406800" rIns="450000" bIns="406800"/>
          <a:lstStyle>
            <a:lvl1pPr marL="80803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4600"/>
              </a:lnSpc>
            </a:pPr>
            <a:endParaRPr lang="de-DE" altLang="de-DE" sz="4000" b="1">
              <a:solidFill>
                <a:schemeClr val="accent1"/>
              </a:solidFill>
              <a:latin typeface="Calibri" panose="020F0502020204030204" pitchFamily="34" charset="0"/>
            </a:endParaRPr>
          </a:p>
          <a:p>
            <a:pPr>
              <a:lnSpc>
                <a:spcPts val="4600"/>
              </a:lnSpc>
            </a:pPr>
            <a:r>
              <a:rPr lang="de-DE" altLang="de-DE" sz="4000" b="1">
                <a:solidFill>
                  <a:schemeClr val="accent1"/>
                </a:solidFill>
                <a:latin typeface="Calibri" panose="020F0502020204030204" pitchFamily="34" charset="0"/>
              </a:rPr>
              <a:t>KASTEN-HEAD CALIBRI FETT 40 PUNKT </a:t>
            </a:r>
            <a:br>
              <a:rPr lang="de-DE" altLang="de-DE" sz="4000" b="1">
                <a:solidFill>
                  <a:schemeClr val="accent1"/>
                </a:solidFill>
                <a:latin typeface="Calibri" panose="020F0502020204030204" pitchFamily="34" charset="0"/>
              </a:rPr>
            </a:br>
            <a:r>
              <a:rPr lang="de-DE" altLang="de-DE" sz="4000" b="1">
                <a:solidFill>
                  <a:schemeClr val="accent1"/>
                </a:solidFill>
                <a:latin typeface="Calibri" panose="020F0502020204030204" pitchFamily="34" charset="0"/>
              </a:rPr>
              <a:t>VERSALIEN ROT</a:t>
            </a:r>
            <a:endParaRPr lang="de-DE" altLang="de-DE" sz="4000">
              <a:solidFill>
                <a:schemeClr val="accent1"/>
              </a:solidFill>
              <a:latin typeface="Calibri" panose="020F0502020204030204" pitchFamily="34" charset="0"/>
            </a:endParaRPr>
          </a:p>
          <a:p>
            <a:pPr>
              <a:lnSpc>
                <a:spcPts val="4700"/>
              </a:lnSpc>
              <a:spcAft>
                <a:spcPts val="1200"/>
              </a:spcAft>
            </a:pPr>
            <a:r>
              <a:rPr lang="de-DE" altLang="de-DE" sz="4000" b="1">
                <a:latin typeface="Calibri" panose="020F0502020204030204" pitchFamily="34" charset="0"/>
              </a:rPr>
              <a:t/>
            </a:r>
            <a:br>
              <a:rPr lang="de-DE" altLang="de-DE" sz="4000" b="1">
                <a:latin typeface="Calibri" panose="020F0502020204030204" pitchFamily="34" charset="0"/>
              </a:rPr>
            </a:br>
            <a:r>
              <a:rPr lang="de-DE" altLang="de-DE" sz="4000" b="1">
                <a:latin typeface="Calibri" panose="020F0502020204030204" pitchFamily="34" charset="0"/>
              </a:rPr>
              <a:t>Kastentext Calibri fett 40 Punkt 90 % schwarz oder dunkelgrau linksbündig gemischt Absatz 47 Punkt corion por aliquiscid min cuptati aspitius sustrum dis porepero ma volorec eperspictur, volorem vellum sum facesti occum faccEvenihitio. Ferrumet, odicia net as re pernatiis nonsedit, tem dolesto eossi corestrupta cum vel volo corion por aliquiscid min cuptati aspitius sustrum dis psoluptamus et ommolup tasperspero es re, eume evellore pa aliquis.si coruptatur dis porepero ma vellum sum facesti.</a:t>
            </a:r>
          </a:p>
        </p:txBody>
      </p:sp>
      <p:sp>
        <p:nvSpPr>
          <p:cNvPr id="3077" name="Rectangle 5"/>
          <p:cNvSpPr>
            <a:spLocks noGrp="1" noChangeArrowheads="1"/>
          </p:cNvSpPr>
          <p:nvPr/>
        </p:nvSpPr>
        <p:spPr bwMode="auto">
          <a:xfrm>
            <a:off x="2209800" y="8751888"/>
            <a:ext cx="26185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4000"/>
              </a:lnSpc>
            </a:pPr>
            <a:r>
              <a:rPr lang="de-DE" altLang="de-DE" sz="3500">
                <a:solidFill>
                  <a:schemeClr val="accent1"/>
                </a:solidFill>
                <a:latin typeface="Calibri" panose="020F0502020204030204" pitchFamily="34" charset="0"/>
              </a:rPr>
              <a:t>Vorspann Calibri rot gemischt 35 auf 40 Punkt Vorspann Calibri rot gemischt 35 auf 40 Punkt Vorspann Calibri rot gemischt 35 auf 40 Punkt Vor-spann Calibri rot gemischt 35 auf 40 Punkt Vorspann Calibri rot gemischt 35 auf 40 Punkt Vorspann Calibri rot gemischt 35 auf 40 Vorspann Calibri rot gemischt 35 auf 40 Punkt Vorspann Calibri rot gemischt 35 auf 40 Punkt Vorspann Calibri rot gemischt 35 auf 40 Punkt Vorspann Cali-bri rot gemischt 35 auf 40 Punkt Vorspann Calibri rot gemischt 35 auf 40 Punkt Vorspann Calibri rot gemischt 35 auf 40 Punkt </a:t>
            </a:r>
          </a:p>
          <a:p>
            <a:pPr>
              <a:lnSpc>
                <a:spcPts val="4000"/>
              </a:lnSpc>
            </a:pPr>
            <a:endParaRPr lang="de-DE" altLang="de-DE" sz="3600">
              <a:solidFill>
                <a:schemeClr val="accent1"/>
              </a:solidFill>
              <a:latin typeface="Calibri" panose="020F0502020204030204" pitchFamily="34" charset="0"/>
            </a:endParaRPr>
          </a:p>
          <a:p>
            <a:pPr>
              <a:lnSpc>
                <a:spcPts val="4000"/>
              </a:lnSpc>
            </a:pPr>
            <a:r>
              <a:rPr lang="de-DE" altLang="de-DE" sz="3600">
                <a:latin typeface="Calibri" panose="020F0502020204030204" pitchFamily="34" charset="0"/>
              </a:rPr>
              <a:t> </a:t>
            </a:r>
          </a:p>
        </p:txBody>
      </p:sp>
      <p:pic>
        <p:nvPicPr>
          <p:cNvPr id="3078" name="Picture 26" descr="http://www.helios-kliniken.de/typo3temp/pics/6b40fc5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4200" y="11876088"/>
            <a:ext cx="12342813" cy="817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nvSpPr>
        <p:spPr bwMode="auto">
          <a:xfrm>
            <a:off x="2209800" y="27878088"/>
            <a:ext cx="5688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3000">
                <a:solidFill>
                  <a:srgbClr val="262626"/>
                </a:solidFill>
                <a:latin typeface="Calibri" panose="020F0502020204030204" pitchFamily="34" charset="0"/>
              </a:rPr>
              <a:t>Bildunterschrift Calibri 30 Punkt schwarz linksbündig. Bild-unterschrift Calibri 30 Punkt</a:t>
            </a:r>
          </a:p>
          <a:p>
            <a:endParaRPr lang="de-DE" altLang="de-DE" sz="3000">
              <a:solidFill>
                <a:srgbClr val="262626"/>
              </a:solidFill>
              <a:latin typeface="Calibri" panose="020F0502020204030204" pitchFamily="34" charset="0"/>
            </a:endParaRPr>
          </a:p>
        </p:txBody>
      </p:sp>
      <p:sp>
        <p:nvSpPr>
          <p:cNvPr id="3080" name="Rectangle 10"/>
          <p:cNvSpPr>
            <a:spLocks noGrp="1" noChangeArrowheads="1"/>
          </p:cNvSpPr>
          <p:nvPr/>
        </p:nvSpPr>
        <p:spPr bwMode="auto">
          <a:xfrm>
            <a:off x="2209800" y="30240288"/>
            <a:ext cx="12622213"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4700"/>
              </a:lnSpc>
              <a:spcAft>
                <a:spcPts val="1200"/>
              </a:spcAft>
            </a:pPr>
            <a:r>
              <a:rPr lang="de-DE" altLang="de-DE" sz="4000" b="1">
                <a:latin typeface="Calibri" panose="020F0502020204030204" pitchFamily="34" charset="0"/>
              </a:rPr>
              <a:t>Zwischentitel Calibri 40 Punkt auf 47 Punkt Abstand fett </a:t>
            </a:r>
            <a:br>
              <a:rPr lang="de-DE" altLang="de-DE" sz="4000" b="1">
                <a:latin typeface="Calibri" panose="020F0502020204030204" pitchFamily="34" charset="0"/>
              </a:rPr>
            </a:br>
            <a:r>
              <a:rPr lang="de-DE" altLang="de-DE" sz="4000" b="1">
                <a:latin typeface="Calibri" panose="020F0502020204030204" pitchFamily="34" charset="0"/>
              </a:rPr>
              <a:t>90 % Schwarz oder dunkelgrau</a:t>
            </a:r>
            <a:endParaRPr lang="de-DE" altLang="de-DE" sz="4000">
              <a:latin typeface="Calibri" panose="020F0502020204030204" pitchFamily="34" charset="0"/>
            </a:endParaRPr>
          </a:p>
          <a:p>
            <a:r>
              <a:rPr lang="de-DE" altLang="de-DE" sz="4000">
                <a:solidFill>
                  <a:srgbClr val="1F1F1F"/>
                </a:solidFill>
                <a:latin typeface="Calibri" panose="020F0502020204030204" pitchFamily="34" charset="0"/>
              </a:rPr>
              <a:t>Fließtext Calibri 40 Punkt auf 47 Punkt Abstand schwarz linksbündig gemischt corion por aliquiscid min cuptati aspitius sustrum dis porepero ma volorec eperspictur, volorem vellum sum facesti occum facc Evenihitio.</a:t>
            </a:r>
          </a:p>
          <a:p>
            <a:endParaRPr lang="de-DE" altLang="de-DE" sz="4000">
              <a:solidFill>
                <a:srgbClr val="1F1F1F"/>
              </a:solidFill>
              <a:latin typeface="Calibri" panose="020F0502020204030204" pitchFamily="34" charset="0"/>
            </a:endParaRPr>
          </a:p>
          <a:p>
            <a:r>
              <a:rPr lang="de-DE" altLang="de-DE" sz="4000">
                <a:solidFill>
                  <a:srgbClr val="1F1F1F"/>
                </a:solidFill>
                <a:latin typeface="Calibri" panose="020F0502020204030204" pitchFamily="34" charset="0"/>
              </a:rPr>
              <a:t>Fließtext Calibri 40 Punkt auf 47 Punkt Abstand schwarz linksbündig gemischt corion por aliquiscid min cuptati, volorem vellum sum facesti occum fac.</a:t>
            </a:r>
            <a:endParaRPr lang="de-DE" altLang="de-DE" sz="4000" b="1">
              <a:solidFill>
                <a:srgbClr val="1F1F1F"/>
              </a:solidFill>
              <a:latin typeface="Calibri" panose="020F0502020204030204" pitchFamily="34" charset="0"/>
            </a:endParaRPr>
          </a:p>
        </p:txBody>
      </p:sp>
      <p:pic>
        <p:nvPicPr>
          <p:cNvPr id="3081" name="Picture 26" descr="http://www.helios-kliniken.de/typo3temp/pics/6b40fc5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3" y="23917275"/>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http://www.helios-kliniken.de/typo3temp/pics/6b40fc5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413" y="23917275"/>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5"/>
          <p:cNvSpPr>
            <a:spLocks noGrp="1" noChangeArrowheads="1"/>
          </p:cNvSpPr>
          <p:nvPr/>
        </p:nvSpPr>
        <p:spPr bwMode="auto">
          <a:xfrm>
            <a:off x="15594013" y="20791488"/>
            <a:ext cx="13182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4700"/>
              </a:lnSpc>
              <a:spcAft>
                <a:spcPts val="1200"/>
              </a:spcAft>
            </a:pPr>
            <a:r>
              <a:rPr lang="de-DE" altLang="de-DE" sz="4000" b="1">
                <a:latin typeface="Calibri" panose="020F0502020204030204" pitchFamily="34" charset="0"/>
              </a:rPr>
              <a:t>Zwischentitel Calibri 40 Punkt auf 47 Punkt Abstand fett </a:t>
            </a:r>
            <a:br>
              <a:rPr lang="de-DE" altLang="de-DE" sz="4000" b="1">
                <a:latin typeface="Calibri" panose="020F0502020204030204" pitchFamily="34" charset="0"/>
              </a:rPr>
            </a:br>
            <a:r>
              <a:rPr lang="de-DE" altLang="de-DE" sz="4000" b="1">
                <a:latin typeface="Calibri" panose="020F0502020204030204" pitchFamily="34" charset="0"/>
              </a:rPr>
              <a:t>90 % Schwarz oder dunkelgrau</a:t>
            </a:r>
            <a:endParaRPr lang="de-DE" altLang="de-DE" sz="4000">
              <a:latin typeface="Calibri" panose="020F0502020204030204" pitchFamily="34" charset="0"/>
            </a:endParaRPr>
          </a:p>
          <a:p>
            <a:pPr>
              <a:lnSpc>
                <a:spcPts val="4700"/>
              </a:lnSpc>
            </a:pPr>
            <a:r>
              <a:rPr lang="de-DE" altLang="de-DE" sz="4000">
                <a:solidFill>
                  <a:srgbClr val="1F1F1F"/>
                </a:solidFill>
                <a:latin typeface="Calibri" panose="020F0502020204030204" pitchFamily="34" charset="0"/>
              </a:rPr>
              <a:t>Fließtext Calibri 40 Punkt auf 47 Punkt Abstand schwarz linksbündig gemischt. Corion por aliquiscid min cuptati aspitius sustrum dis porepero ma volorec eperspictur, volorem vellum sum facesti occum faccEvenihitio. Ferrumet odicia net as re.</a:t>
            </a:r>
          </a:p>
          <a:p>
            <a:pPr>
              <a:lnSpc>
                <a:spcPts val="4700"/>
              </a:lnSpc>
            </a:pPr>
            <a:r>
              <a:rPr lang="de-DE" altLang="de-DE" sz="4000">
                <a:solidFill>
                  <a:srgbClr val="1F1F1F"/>
                </a:solidFill>
                <a:latin typeface="Calibri" panose="020F0502020204030204" pitchFamily="34" charset="0"/>
              </a:rPr>
              <a:t>sustrum dis porepero ma volorec eperspictur, volorem vellum sum facesti occum facc Evenihitio. Ferrumet odicia net as re. </a:t>
            </a:r>
          </a:p>
        </p:txBody>
      </p:sp>
      <p:grpSp>
        <p:nvGrpSpPr>
          <p:cNvPr id="3084" name="Group 16"/>
          <p:cNvGrpSpPr>
            <a:grpSpLocks/>
          </p:cNvGrpSpPr>
          <p:nvPr/>
        </p:nvGrpSpPr>
        <p:grpSpPr bwMode="auto">
          <a:xfrm>
            <a:off x="23291800" y="1438275"/>
            <a:ext cx="5119688" cy="2943225"/>
            <a:chOff x="970" y="814"/>
            <a:chExt cx="3382" cy="1944"/>
          </a:xfrm>
        </p:grpSpPr>
        <p:pic>
          <p:nvPicPr>
            <p:cNvPr id="3089" name="Picture 17" descr="Goeth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 y="914"/>
              <a:ext cx="3382" cy="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18"/>
            <p:cNvSpPr txBox="1">
              <a:spLocks noChangeArrowheads="1"/>
            </p:cNvSpPr>
            <p:nvPr/>
          </p:nvSpPr>
          <p:spPr bwMode="auto">
            <a:xfrm>
              <a:off x="970" y="814"/>
              <a:ext cx="2463"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4200">
                  <a:solidFill>
                    <a:srgbClr val="0059B2"/>
                  </a:solidFill>
                  <a:latin typeface="Calibri" panose="020F0502020204030204" pitchFamily="34" charset="0"/>
                </a:rPr>
                <a:t>Beispiel-Logo</a:t>
              </a:r>
              <a:endParaRPr lang="de-DE" altLang="de-DE" sz="4200" b="1">
                <a:latin typeface="Calibri" panose="020F0502020204030204" pitchFamily="34" charset="0"/>
              </a:endParaRPr>
            </a:p>
          </p:txBody>
        </p:sp>
      </p:grpSp>
      <p:pic>
        <p:nvPicPr>
          <p:cNvPr id="3085" name="Bild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65413" y="27344688"/>
            <a:ext cx="11176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7"/>
          <p:cNvSpPr>
            <a:spLocks noGrp="1" noChangeArrowheads="1"/>
          </p:cNvSpPr>
          <p:nvPr/>
        </p:nvSpPr>
        <p:spPr bwMode="auto">
          <a:xfrm>
            <a:off x="8431213" y="27878088"/>
            <a:ext cx="568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3000">
                <a:solidFill>
                  <a:srgbClr val="1F1F1F"/>
                </a:solidFill>
                <a:latin typeface="Calibri" panose="020F0502020204030204" pitchFamily="34" charset="0"/>
              </a:rPr>
              <a:t>Bildunterschrift Calibri 30 Punkt schwarz linksbündig. Bild-unterschrift Calibri 30 Punkt</a:t>
            </a:r>
          </a:p>
          <a:p>
            <a:endParaRPr lang="de-DE" altLang="de-DE" sz="3000">
              <a:solidFill>
                <a:srgbClr val="262626"/>
              </a:solidFill>
              <a:latin typeface="Calibri" panose="020F0502020204030204" pitchFamily="34" charset="0"/>
            </a:endParaRPr>
          </a:p>
        </p:txBody>
      </p:sp>
      <p:sp>
        <p:nvSpPr>
          <p:cNvPr id="3087" name="Textfeld 20"/>
          <p:cNvSpPr txBox="1">
            <a:spLocks noChangeArrowheads="1"/>
          </p:cNvSpPr>
          <p:nvPr/>
        </p:nvSpPr>
        <p:spPr bwMode="auto">
          <a:xfrm>
            <a:off x="25347613" y="40832088"/>
            <a:ext cx="41910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4600" b="1">
                <a:solidFill>
                  <a:schemeClr val="bg1"/>
                </a:solidFill>
                <a:latin typeface="Calibri" panose="020F0502020204030204" pitchFamily="34" charset="0"/>
              </a:rPr>
              <a:t>www.dzhk.de</a:t>
            </a:r>
          </a:p>
        </p:txBody>
      </p:sp>
      <p:pic>
        <p:nvPicPr>
          <p:cNvPr id="3088" name="Bild 21" descr="QRCod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05013" y="39308088"/>
            <a:ext cx="130968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zhk_3">
  <a:themeElements>
    <a:clrScheme name="">
      <a:dk1>
        <a:srgbClr val="4B4B4B"/>
      </a:dk1>
      <a:lt1>
        <a:srgbClr val="FFFFFF"/>
      </a:lt1>
      <a:dk2>
        <a:srgbClr val="C8464B"/>
      </a:dk2>
      <a:lt2>
        <a:srgbClr val="DCDCDC"/>
      </a:lt2>
      <a:accent1>
        <a:srgbClr val="C80028"/>
      </a:accent1>
      <a:accent2>
        <a:srgbClr val="8C8C8C"/>
      </a:accent2>
      <a:accent3>
        <a:srgbClr val="FFFFFF"/>
      </a:accent3>
      <a:accent4>
        <a:srgbClr val="3F3F3F"/>
      </a:accent4>
      <a:accent5>
        <a:srgbClr val="E0AAAC"/>
      </a:accent5>
      <a:accent6>
        <a:srgbClr val="7E7E7E"/>
      </a:accent6>
      <a:hlink>
        <a:srgbClr val="8C0014"/>
      </a:hlink>
      <a:folHlink>
        <a:srgbClr val="646464"/>
      </a:folHlink>
    </a:clrScheme>
    <a:fontScheme name="dzhk_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zhk_3 1">
        <a:dk1>
          <a:srgbClr val="6E645F"/>
        </a:dk1>
        <a:lt1>
          <a:srgbClr val="FFFFFF"/>
        </a:lt1>
        <a:dk2>
          <a:srgbClr val="C86E5A"/>
        </a:dk2>
        <a:lt2>
          <a:srgbClr val="DCDCC8"/>
        </a:lt2>
        <a:accent1>
          <a:srgbClr val="A01919"/>
        </a:accent1>
        <a:accent2>
          <a:srgbClr val="AAA08C"/>
        </a:accent2>
        <a:accent3>
          <a:srgbClr val="FFFFFF"/>
        </a:accent3>
        <a:accent4>
          <a:srgbClr val="5D5450"/>
        </a:accent4>
        <a:accent5>
          <a:srgbClr val="CDABAB"/>
        </a:accent5>
        <a:accent6>
          <a:srgbClr val="9A917E"/>
        </a:accent6>
        <a:hlink>
          <a:srgbClr val="BE002C"/>
        </a:hlink>
        <a:folHlink>
          <a:srgbClr val="ED7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4B4B4B"/>
    </a:dk1>
    <a:lt1>
      <a:srgbClr val="FFFFFF"/>
    </a:lt1>
    <a:dk2>
      <a:srgbClr val="C8464B"/>
    </a:dk2>
    <a:lt2>
      <a:srgbClr val="DCDCDC"/>
    </a:lt2>
    <a:accent1>
      <a:srgbClr val="C80028"/>
    </a:accent1>
    <a:accent2>
      <a:srgbClr val="8C8C8C"/>
    </a:accent2>
    <a:accent3>
      <a:srgbClr val="FFFFFF"/>
    </a:accent3>
    <a:accent4>
      <a:srgbClr val="3F3F3F"/>
    </a:accent4>
    <a:accent5>
      <a:srgbClr val="E0AAAC"/>
    </a:accent5>
    <a:accent6>
      <a:srgbClr val="7E7E7E"/>
    </a:accent6>
    <a:hlink>
      <a:srgbClr val="8C0014"/>
    </a:hlink>
    <a:folHlink>
      <a:srgbClr val="646464"/>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2004:Vorlagen:Eigene Vorlagen:dzhk_3.pot</Template>
  <TotalTime>0</TotalTime>
  <Words>158</Words>
  <Application>Microsoft Office PowerPoint</Application>
  <PresentationFormat>Benutzerdefiniert</PresentationFormat>
  <Paragraphs>28</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ＭＳ Ｐゴシック</vt:lpstr>
      <vt:lpstr>Calibri</vt:lpstr>
      <vt:lpstr>dzhk_3</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DZHK-Poster</dc:title>
  <dc:subject/>
  <dc:creator>Alexandra Bayrak</dc:creator>
  <cp:keywords/>
  <dc:description/>
  <cp:lastModifiedBy>Katharina Rochau</cp:lastModifiedBy>
  <cp:revision>65</cp:revision>
  <cp:lastPrinted>2014-06-16T14:40:51Z</cp:lastPrinted>
  <dcterms:created xsi:type="dcterms:W3CDTF">2014-06-16T13:33:53Z</dcterms:created>
  <dcterms:modified xsi:type="dcterms:W3CDTF">2016-08-02T11:31:35Z</dcterms:modified>
  <cp:category/>
</cp:coreProperties>
</file>